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Poppins" panose="00000500000000000000" pitchFamily="2" charset="0"/>
      <p:regular r:id="rId13"/>
      <p:bold r:id="rId14"/>
      <p:italic r:id="rId15"/>
      <p:boldItalic r:id="rId16"/>
    </p:embeddedFont>
    <p:embeddedFont>
      <p:font typeface="Poppins Medium" panose="020B0502040204020203" pitchFamily="2" charset="0"/>
      <p:regular r:id="rId17"/>
      <p:bold r:id="rId18"/>
      <p:italic r:id="rId19"/>
      <p:boldItalic r:id="rId20"/>
    </p:embeddedFont>
    <p:embeddedFont>
      <p:font typeface="Poppins SemiBold" panose="000007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fIS5GTUveMLqL/LlJ4Sh/GhJT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 name="Google Shape;2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v</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
        <p:cNvGrpSpPr/>
        <p:nvPr/>
      </p:nvGrpSpPr>
      <p:grpSpPr>
        <a:xfrm>
          <a:off x="0" y="0"/>
          <a:ext cx="0" cy="0"/>
          <a:chOff x="0" y="0"/>
          <a:chExt cx="0" cy="0"/>
        </a:xfrm>
      </p:grpSpPr>
      <p:sp>
        <p:nvSpPr>
          <p:cNvPr id="8" name="Google Shape;8;p13"/>
          <p:cNvSpPr txBox="1">
            <a:spLocks noGrp="1"/>
          </p:cNvSpPr>
          <p:nvPr>
            <p:ph type="body" idx="1"/>
          </p:nvPr>
        </p:nvSpPr>
        <p:spPr>
          <a:xfrm>
            <a:off x="547650" y="3752750"/>
            <a:ext cx="7429500" cy="13908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0000"/>
              </a:buClr>
              <a:buSzPts val="1400"/>
              <a:buFont typeface="Poppins"/>
              <a:buNone/>
              <a:defRPr sz="1400" b="0" i="0" u="none" strike="noStrike" cap="none">
                <a:solidFill>
                  <a:srgbClr val="000000"/>
                </a:solidFill>
                <a:latin typeface="Poppins"/>
                <a:ea typeface="Poppins"/>
                <a:cs typeface="Poppins"/>
                <a:sym typeface="Poppins"/>
              </a:defRPr>
            </a:lvl1pPr>
          </a:lstStyle>
          <a:p>
            <a:endParaRPr/>
          </a:p>
        </p:txBody>
      </p:sp>
      <p:pic>
        <p:nvPicPr>
          <p:cNvPr id="9" name="Google Shape;9;p13"/>
          <p:cNvPicPr preferRelativeResize="0"/>
          <p:nvPr/>
        </p:nvPicPr>
        <p:blipFill rotWithShape="1">
          <a:blip r:embed="rId2">
            <a:alphaModFix/>
          </a:blip>
          <a:srcRect t="63126"/>
          <a:stretch/>
        </p:blipFill>
        <p:spPr>
          <a:xfrm>
            <a:off x="1872125" y="1752600"/>
            <a:ext cx="6923550" cy="3608325"/>
          </a:xfrm>
          <a:prstGeom prst="rect">
            <a:avLst/>
          </a:prstGeom>
          <a:noFill/>
          <a:ln>
            <a:noFill/>
          </a:ln>
        </p:spPr>
      </p:pic>
      <p:pic>
        <p:nvPicPr>
          <p:cNvPr id="10" name="Google Shape;10;p13"/>
          <p:cNvPicPr preferRelativeResize="0"/>
          <p:nvPr/>
        </p:nvPicPr>
        <p:blipFill rotWithShape="1">
          <a:blip r:embed="rId3">
            <a:alphaModFix/>
          </a:blip>
          <a:srcRect t="5916" b="5907"/>
          <a:stretch/>
        </p:blipFill>
        <p:spPr>
          <a:xfrm>
            <a:off x="251275" y="248453"/>
            <a:ext cx="2325025" cy="1643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311700" y="3153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Poppins SemiBold"/>
              <a:buChar char="●"/>
              <a:defRPr sz="1400" b="0" i="0" u="none" strike="noStrike" cap="none">
                <a:solidFill>
                  <a:srgbClr val="000000"/>
                </a:solidFill>
                <a:latin typeface="Poppins SemiBold"/>
                <a:ea typeface="Poppins SemiBold"/>
                <a:cs typeface="Poppins SemiBold"/>
                <a:sym typeface="Poppins SemiBold"/>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 name="Google Shape;13;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Poppins"/>
              <a:buChar char="●"/>
              <a:defRPr sz="1400" b="0" i="0" u="none" strike="noStrike" cap="none">
                <a:solidFill>
                  <a:srgbClr val="000000"/>
                </a:solidFill>
                <a:latin typeface="Poppins"/>
                <a:ea typeface="Poppins"/>
                <a:cs typeface="Poppins"/>
                <a:sym typeface="Poppins"/>
              </a:defRPr>
            </a:lvl1pPr>
            <a:lvl2pPr marL="914400" marR="0" lvl="1" indent="-317500" algn="l" rtl="0">
              <a:lnSpc>
                <a:spcPct val="100000"/>
              </a:lnSpc>
              <a:spcBef>
                <a:spcPts val="0"/>
              </a:spcBef>
              <a:spcAft>
                <a:spcPts val="0"/>
              </a:spcAft>
              <a:buClr>
                <a:srgbClr val="000000"/>
              </a:buClr>
              <a:buSzPts val="1400"/>
              <a:buFont typeface="Poppins"/>
              <a:buChar char="○"/>
              <a:defRPr sz="1400" b="0" i="0" u="none" strike="noStrike" cap="none">
                <a:solidFill>
                  <a:srgbClr val="000000"/>
                </a:solidFill>
                <a:latin typeface="Poppins"/>
                <a:ea typeface="Poppins"/>
                <a:cs typeface="Poppins"/>
                <a:sym typeface="Poppins"/>
              </a:defRPr>
            </a:lvl2pPr>
            <a:lvl3pPr marL="1371600" marR="0" lvl="2" indent="-317500" algn="l" rtl="0">
              <a:lnSpc>
                <a:spcPct val="100000"/>
              </a:lnSpc>
              <a:spcBef>
                <a:spcPts val="0"/>
              </a:spcBef>
              <a:spcAft>
                <a:spcPts val="0"/>
              </a:spcAft>
              <a:buClr>
                <a:srgbClr val="000000"/>
              </a:buClr>
              <a:buSzPts val="1400"/>
              <a:buFont typeface="Poppins"/>
              <a:buChar char="■"/>
              <a:defRPr sz="1400" b="0" i="0" u="none" strike="noStrike" cap="none">
                <a:solidFill>
                  <a:srgbClr val="000000"/>
                </a:solidFill>
                <a:latin typeface="Poppins"/>
                <a:ea typeface="Poppins"/>
                <a:cs typeface="Poppins"/>
                <a:sym typeface="Poppins"/>
              </a:defRPr>
            </a:lvl3pPr>
            <a:lvl4pPr marL="1828800" marR="0" lvl="3" indent="-317500" algn="l" rtl="0">
              <a:lnSpc>
                <a:spcPct val="100000"/>
              </a:lnSpc>
              <a:spcBef>
                <a:spcPts val="0"/>
              </a:spcBef>
              <a:spcAft>
                <a:spcPts val="0"/>
              </a:spcAft>
              <a:buClr>
                <a:srgbClr val="000000"/>
              </a:buClr>
              <a:buSzPts val="1400"/>
              <a:buFont typeface="Poppins"/>
              <a:buChar char="●"/>
              <a:defRPr sz="1400" b="0" i="0" u="none" strike="noStrike" cap="none">
                <a:solidFill>
                  <a:srgbClr val="000000"/>
                </a:solidFill>
                <a:latin typeface="Poppins"/>
                <a:ea typeface="Poppins"/>
                <a:cs typeface="Poppins"/>
                <a:sym typeface="Poppins"/>
              </a:defRPr>
            </a:lvl4pPr>
            <a:lvl5pPr marL="2286000" marR="0" lvl="4" indent="-317500" algn="l" rtl="0">
              <a:lnSpc>
                <a:spcPct val="100000"/>
              </a:lnSpc>
              <a:spcBef>
                <a:spcPts val="0"/>
              </a:spcBef>
              <a:spcAft>
                <a:spcPts val="0"/>
              </a:spcAft>
              <a:buClr>
                <a:srgbClr val="000000"/>
              </a:buClr>
              <a:buSzPts val="1400"/>
              <a:buFont typeface="Poppins"/>
              <a:buChar char="○"/>
              <a:defRPr sz="1400" b="0" i="0" u="none" strike="noStrike" cap="none">
                <a:solidFill>
                  <a:srgbClr val="000000"/>
                </a:solidFill>
                <a:latin typeface="Poppins"/>
                <a:ea typeface="Poppins"/>
                <a:cs typeface="Poppins"/>
                <a:sym typeface="Poppins"/>
              </a:defRPr>
            </a:lvl5pPr>
            <a:lvl6pPr marL="2743200" marR="0" lvl="5" indent="-317500" algn="l" rtl="0">
              <a:lnSpc>
                <a:spcPct val="100000"/>
              </a:lnSpc>
              <a:spcBef>
                <a:spcPts val="0"/>
              </a:spcBef>
              <a:spcAft>
                <a:spcPts val="0"/>
              </a:spcAft>
              <a:buClr>
                <a:srgbClr val="000000"/>
              </a:buClr>
              <a:buSzPts val="1400"/>
              <a:buFont typeface="Poppins"/>
              <a:buChar char="■"/>
              <a:defRPr sz="1400" b="0" i="0" u="none" strike="noStrike" cap="none">
                <a:solidFill>
                  <a:srgbClr val="000000"/>
                </a:solidFill>
                <a:latin typeface="Poppins"/>
                <a:ea typeface="Poppins"/>
                <a:cs typeface="Poppins"/>
                <a:sym typeface="Poppins"/>
              </a:defRPr>
            </a:lvl6pPr>
            <a:lvl7pPr marL="3200400" marR="0" lvl="6" indent="-317500" algn="l" rtl="0">
              <a:lnSpc>
                <a:spcPct val="100000"/>
              </a:lnSpc>
              <a:spcBef>
                <a:spcPts val="0"/>
              </a:spcBef>
              <a:spcAft>
                <a:spcPts val="0"/>
              </a:spcAft>
              <a:buClr>
                <a:srgbClr val="000000"/>
              </a:buClr>
              <a:buSzPts val="1400"/>
              <a:buFont typeface="Poppins"/>
              <a:buChar char="●"/>
              <a:defRPr sz="1400" b="0" i="0" u="none" strike="noStrike" cap="none">
                <a:solidFill>
                  <a:srgbClr val="000000"/>
                </a:solidFill>
                <a:latin typeface="Poppins"/>
                <a:ea typeface="Poppins"/>
                <a:cs typeface="Poppins"/>
                <a:sym typeface="Poppins"/>
              </a:defRPr>
            </a:lvl7pPr>
            <a:lvl8pPr marL="3657600" marR="0" lvl="7" indent="-317500" algn="l" rtl="0">
              <a:lnSpc>
                <a:spcPct val="100000"/>
              </a:lnSpc>
              <a:spcBef>
                <a:spcPts val="0"/>
              </a:spcBef>
              <a:spcAft>
                <a:spcPts val="0"/>
              </a:spcAft>
              <a:buClr>
                <a:srgbClr val="000000"/>
              </a:buClr>
              <a:buSzPts val="1400"/>
              <a:buFont typeface="Poppins"/>
              <a:buChar char="○"/>
              <a:defRPr sz="1400" b="0" i="0" u="none" strike="noStrike" cap="none">
                <a:solidFill>
                  <a:srgbClr val="000000"/>
                </a:solidFill>
                <a:latin typeface="Poppins"/>
                <a:ea typeface="Poppins"/>
                <a:cs typeface="Poppins"/>
                <a:sym typeface="Poppins"/>
              </a:defRPr>
            </a:lvl8pPr>
            <a:lvl9pPr marL="4114800" marR="0" lvl="8" indent="-317500" algn="l" rtl="0">
              <a:lnSpc>
                <a:spcPct val="100000"/>
              </a:lnSpc>
              <a:spcBef>
                <a:spcPts val="0"/>
              </a:spcBef>
              <a:spcAft>
                <a:spcPts val="0"/>
              </a:spcAft>
              <a:buClr>
                <a:srgbClr val="000000"/>
              </a:buClr>
              <a:buSzPts val="1400"/>
              <a:buFont typeface="Poppins"/>
              <a:buChar char="■"/>
              <a:defRPr sz="1400" b="0" i="0" u="none" strike="noStrike" cap="none">
                <a:solidFill>
                  <a:srgbClr val="000000"/>
                </a:solidFill>
                <a:latin typeface="Poppins"/>
                <a:ea typeface="Poppins"/>
                <a:cs typeface="Poppins"/>
                <a:sym typeface="Poppins"/>
              </a:defRPr>
            </a:lvl9pPr>
          </a:lstStyle>
          <a:p>
            <a:endParaRPr/>
          </a:p>
        </p:txBody>
      </p:sp>
      <p:sp>
        <p:nvSpPr>
          <p:cNvPr id="14" name="Google Shape;14;p14"/>
          <p:cNvSpPr txBox="1">
            <a:spLocks noGrp="1"/>
          </p:cNvSpPr>
          <p:nvPr>
            <p:ph type="sldNum" idx="12"/>
          </p:nvPr>
        </p:nvSpPr>
        <p:spPr>
          <a:xfrm>
            <a:off x="-121917" y="46450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oppins Medium"/>
                <a:ea typeface="Poppins Medium"/>
                <a:cs typeface="Poppins Medium"/>
                <a:sym typeface="Poppi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oppins Medium"/>
                <a:ea typeface="Poppins Medium"/>
                <a:cs typeface="Poppins Medium"/>
                <a:sym typeface="Poppi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oppins Medium"/>
                <a:ea typeface="Poppins Medium"/>
                <a:cs typeface="Poppins Medium"/>
                <a:sym typeface="Poppi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oppins Medium"/>
                <a:ea typeface="Poppins Medium"/>
                <a:cs typeface="Poppins Medium"/>
                <a:sym typeface="Poppi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oppins Medium"/>
                <a:ea typeface="Poppins Medium"/>
                <a:cs typeface="Poppins Medium"/>
                <a:sym typeface="Poppi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oppins Medium"/>
                <a:ea typeface="Poppins Medium"/>
                <a:cs typeface="Poppins Medium"/>
                <a:sym typeface="Poppi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oppins Medium"/>
                <a:ea typeface="Poppins Medium"/>
                <a:cs typeface="Poppins Medium"/>
                <a:sym typeface="Poppi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oppins Medium"/>
                <a:ea typeface="Poppins Medium"/>
                <a:cs typeface="Poppins Medium"/>
                <a:sym typeface="Poppi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oppins Medium"/>
                <a:ea typeface="Poppins Medium"/>
                <a:cs typeface="Poppins Medium"/>
                <a:sym typeface="Poppins Medium"/>
              </a:defRPr>
            </a:lvl9pPr>
          </a:lstStyle>
          <a:p>
            <a:pPr marL="0" lvl="0" indent="0" algn="r" rtl="0">
              <a:spcBef>
                <a:spcPts val="0"/>
              </a:spcBef>
              <a:spcAft>
                <a:spcPts val="0"/>
              </a:spcAft>
              <a:buNone/>
            </a:pPr>
            <a:fld id="{00000000-1234-1234-1234-123412341234}" type="slidenum">
              <a:rPr lang="en-US"/>
              <a:t>‹nr.›</a:t>
            </a:fld>
            <a:endParaRPr/>
          </a:p>
        </p:txBody>
      </p:sp>
      <p:pic>
        <p:nvPicPr>
          <p:cNvPr id="15" name="Google Shape;15;p14"/>
          <p:cNvPicPr preferRelativeResize="0"/>
          <p:nvPr/>
        </p:nvPicPr>
        <p:blipFill rotWithShape="1">
          <a:blip r:embed="rId2">
            <a:alphaModFix/>
          </a:blip>
          <a:srcRect t="5916" b="5907"/>
          <a:stretch/>
        </p:blipFill>
        <p:spPr>
          <a:xfrm>
            <a:off x="7303226" y="68375"/>
            <a:ext cx="1840772" cy="13014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5"/>
          <p:cNvSpPr txBox="1">
            <a:spLocks noGrp="1"/>
          </p:cNvSpPr>
          <p:nvPr>
            <p:ph type="ctrTitle"/>
          </p:nvPr>
        </p:nvSpPr>
        <p:spPr>
          <a:xfrm>
            <a:off x="688225" y="1004450"/>
            <a:ext cx="5378400" cy="1979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4300"/>
              <a:buFont typeface="Poppins"/>
              <a:buChar char="●"/>
              <a:defRPr sz="4300" b="1" i="0" u="none" strike="noStrike" cap="none">
                <a:solidFill>
                  <a:srgbClr val="000000"/>
                </a:solidFill>
                <a:latin typeface="Poppins"/>
                <a:ea typeface="Poppins"/>
                <a:cs typeface="Poppins"/>
                <a:sym typeface="Poppins"/>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8" name="Google Shape;18;p15"/>
          <p:cNvSpPr txBox="1">
            <a:spLocks noGrp="1"/>
          </p:cNvSpPr>
          <p:nvPr>
            <p:ph type="subTitle" idx="1"/>
          </p:nvPr>
        </p:nvSpPr>
        <p:spPr>
          <a:xfrm>
            <a:off x="769275" y="3286950"/>
            <a:ext cx="5593500" cy="792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800"/>
              <a:buFont typeface="Poppins"/>
              <a:buNone/>
              <a:defRPr sz="2800" b="0" i="0" u="none" strike="noStrike" cap="none">
                <a:solidFill>
                  <a:srgbClr val="000000"/>
                </a:solidFill>
                <a:latin typeface="Poppins"/>
                <a:ea typeface="Poppins"/>
                <a:cs typeface="Poppins"/>
                <a:sym typeface="Poppins"/>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19" name="Google Shape;19;p15"/>
          <p:cNvPicPr preferRelativeResize="0"/>
          <p:nvPr/>
        </p:nvPicPr>
        <p:blipFill rotWithShape="1">
          <a:blip r:embed="rId2">
            <a:alphaModFix/>
          </a:blip>
          <a:srcRect t="5916" b="5907"/>
          <a:stretch/>
        </p:blipFill>
        <p:spPr>
          <a:xfrm>
            <a:off x="7303226" y="68375"/>
            <a:ext cx="1840772" cy="13014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pic>
        <p:nvPicPr>
          <p:cNvPr id="21" name="Google Shape;21;p16"/>
          <p:cNvPicPr preferRelativeResize="0"/>
          <p:nvPr/>
        </p:nvPicPr>
        <p:blipFill rotWithShape="1">
          <a:blip r:embed="rId2">
            <a:alphaModFix/>
          </a:blip>
          <a:srcRect t="63126"/>
          <a:stretch/>
        </p:blipFill>
        <p:spPr>
          <a:xfrm>
            <a:off x="2286350" y="1794550"/>
            <a:ext cx="6923550" cy="3608325"/>
          </a:xfrm>
          <a:prstGeom prst="rect">
            <a:avLst/>
          </a:prstGeom>
          <a:noFill/>
          <a:ln>
            <a:noFill/>
          </a:ln>
        </p:spPr>
      </p:pic>
      <p:sp>
        <p:nvSpPr>
          <p:cNvPr id="22" name="Google Shape;22;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3100"/>
              <a:buFont typeface="Poppins Medium"/>
              <a:buChar char="●"/>
              <a:defRPr sz="3100" b="0" i="0" u="none" strike="noStrike" cap="none">
                <a:solidFill>
                  <a:srgbClr val="000000"/>
                </a:solidFill>
                <a:latin typeface="Poppins Medium"/>
                <a:ea typeface="Poppins Medium"/>
                <a:cs typeface="Poppins Medium"/>
                <a:sym typeface="Poppins Medium"/>
              </a:defRPr>
            </a:lvl1pPr>
            <a:lvl2pPr marR="0" lvl="1"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9pPr>
          </a:lstStyle>
          <a:p>
            <a:endParaRPr/>
          </a:p>
        </p:txBody>
      </p:sp>
      <p:sp>
        <p:nvSpPr>
          <p:cNvPr id="23" name="Google Shape;2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‹nr.›</a:t>
            </a:fld>
            <a:endParaRPr/>
          </a:p>
        </p:txBody>
      </p:sp>
      <p:pic>
        <p:nvPicPr>
          <p:cNvPr id="24" name="Google Shape;24;p16"/>
          <p:cNvPicPr preferRelativeResize="0"/>
          <p:nvPr/>
        </p:nvPicPr>
        <p:blipFill rotWithShape="1">
          <a:blip r:embed="rId3">
            <a:alphaModFix/>
          </a:blip>
          <a:srcRect t="5916" b="5907"/>
          <a:stretch/>
        </p:blipFill>
        <p:spPr>
          <a:xfrm>
            <a:off x="7303226" y="68375"/>
            <a:ext cx="1840772" cy="13014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p:cNvSpPr txBox="1">
            <a:spLocks noGrp="1"/>
          </p:cNvSpPr>
          <p:nvPr>
            <p:ph type="body" idx="1"/>
          </p:nvPr>
        </p:nvSpPr>
        <p:spPr>
          <a:xfrm>
            <a:off x="547650" y="3752750"/>
            <a:ext cx="7429500" cy="13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0" name="Google Shape;30;p1"/>
          <p:cNvSpPr/>
          <p:nvPr/>
        </p:nvSpPr>
        <p:spPr>
          <a:xfrm>
            <a:off x="0" y="0"/>
            <a:ext cx="9144000" cy="5143550"/>
          </a:xfrm>
          <a:prstGeom prst="rect">
            <a:avLst/>
          </a:prstGeom>
          <a:solidFill>
            <a:srgbClr val="703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 name="Google Shape;31;p1"/>
          <p:cNvPicPr preferRelativeResize="0"/>
          <p:nvPr/>
        </p:nvPicPr>
        <p:blipFill rotWithShape="1">
          <a:blip r:embed="rId3">
            <a:alphaModFix/>
          </a:blip>
          <a:srcRect/>
          <a:stretch/>
        </p:blipFill>
        <p:spPr>
          <a:xfrm>
            <a:off x="2582614" y="-157894"/>
            <a:ext cx="3842401" cy="3228464"/>
          </a:xfrm>
          <a:prstGeom prst="rect">
            <a:avLst/>
          </a:prstGeom>
          <a:noFill/>
          <a:ln>
            <a:noFill/>
          </a:ln>
        </p:spPr>
      </p:pic>
      <p:pic>
        <p:nvPicPr>
          <p:cNvPr id="32" name="Google Shape;32;p1"/>
          <p:cNvPicPr preferRelativeResize="0"/>
          <p:nvPr/>
        </p:nvPicPr>
        <p:blipFill rotWithShape="1">
          <a:blip r:embed="rId4">
            <a:alphaModFix/>
          </a:blip>
          <a:srcRect/>
          <a:stretch/>
        </p:blipFill>
        <p:spPr>
          <a:xfrm flipH="1">
            <a:off x="548732" y="1628468"/>
            <a:ext cx="2423016" cy="3016098"/>
          </a:xfrm>
          <a:prstGeom prst="rect">
            <a:avLst/>
          </a:prstGeom>
          <a:noFill/>
          <a:ln>
            <a:noFill/>
          </a:ln>
        </p:spPr>
      </p:pic>
      <p:pic>
        <p:nvPicPr>
          <p:cNvPr id="33" name="Google Shape;33;p1"/>
          <p:cNvPicPr preferRelativeResize="0"/>
          <p:nvPr/>
        </p:nvPicPr>
        <p:blipFill rotWithShape="1">
          <a:blip r:embed="rId5">
            <a:alphaModFix/>
          </a:blip>
          <a:srcRect/>
          <a:stretch/>
        </p:blipFill>
        <p:spPr>
          <a:xfrm>
            <a:off x="5690733" y="2325987"/>
            <a:ext cx="3453267" cy="24658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0"/>
          <p:cNvSpPr txBox="1">
            <a:spLocks noGrp="1"/>
          </p:cNvSpPr>
          <p:nvPr>
            <p:ph type="title"/>
          </p:nvPr>
        </p:nvSpPr>
        <p:spPr>
          <a:xfrm>
            <a:off x="311700" y="3153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Font typeface="Poppins SemiBold"/>
              <a:buNone/>
            </a:pPr>
            <a:endParaRPr/>
          </a:p>
        </p:txBody>
      </p:sp>
      <p:sp>
        <p:nvSpPr>
          <p:cNvPr id="114" name="Google Shape;114;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400"/>
              <a:buFont typeface="Poppins"/>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type="title"/>
          </p:nvPr>
        </p:nvSpPr>
        <p:spPr>
          <a:xfrm>
            <a:off x="311700" y="3153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9" name="Google Shape;39;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40" name="Google Shape;40;p2"/>
          <p:cNvSpPr/>
          <p:nvPr/>
        </p:nvSpPr>
        <p:spPr>
          <a:xfrm>
            <a:off x="0" y="0"/>
            <a:ext cx="9144000" cy="5143550"/>
          </a:xfrm>
          <a:prstGeom prst="rect">
            <a:avLst/>
          </a:prstGeom>
          <a:solidFill>
            <a:srgbClr val="00A7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 name="Google Shape;41;p2"/>
          <p:cNvPicPr preferRelativeResize="0"/>
          <p:nvPr/>
        </p:nvPicPr>
        <p:blipFill rotWithShape="1">
          <a:blip r:embed="rId3">
            <a:alphaModFix/>
          </a:blip>
          <a:srcRect/>
          <a:stretch/>
        </p:blipFill>
        <p:spPr>
          <a:xfrm>
            <a:off x="-105499" y="-574631"/>
            <a:ext cx="4291641" cy="5143501"/>
          </a:xfrm>
          <a:prstGeom prst="rect">
            <a:avLst/>
          </a:prstGeom>
          <a:noFill/>
          <a:ln>
            <a:noFill/>
          </a:ln>
        </p:spPr>
      </p:pic>
      <p:pic>
        <p:nvPicPr>
          <p:cNvPr id="42" name="Google Shape;42;p2"/>
          <p:cNvPicPr preferRelativeResize="0"/>
          <p:nvPr/>
        </p:nvPicPr>
        <p:blipFill rotWithShape="1">
          <a:blip r:embed="rId4">
            <a:alphaModFix/>
          </a:blip>
          <a:srcRect/>
          <a:stretch/>
        </p:blipFill>
        <p:spPr>
          <a:xfrm rot="-3615441" flipH="1">
            <a:off x="6312874" y="3568951"/>
            <a:ext cx="3939604" cy="200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3"/>
          <p:cNvSpPr txBox="1">
            <a:spLocks noGrp="1"/>
          </p:cNvSpPr>
          <p:nvPr>
            <p:ph type="title"/>
          </p:nvPr>
        </p:nvSpPr>
        <p:spPr>
          <a:xfrm>
            <a:off x="311700" y="3153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a</a:t>
            </a:r>
            <a:endParaRPr/>
          </a:p>
        </p:txBody>
      </p:sp>
      <p:sp>
        <p:nvSpPr>
          <p:cNvPr id="48" name="Google Shape;48;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49" name="Google Shape;49;p3"/>
          <p:cNvSpPr/>
          <p:nvPr/>
        </p:nvSpPr>
        <p:spPr>
          <a:xfrm>
            <a:off x="0" y="0"/>
            <a:ext cx="9144000" cy="5143550"/>
          </a:xfrm>
          <a:prstGeom prst="rect">
            <a:avLst/>
          </a:prstGeom>
          <a:solidFill>
            <a:srgbClr val="ED99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0" name="Google Shape;50;p3"/>
          <p:cNvPicPr preferRelativeResize="0"/>
          <p:nvPr/>
        </p:nvPicPr>
        <p:blipFill rotWithShape="1">
          <a:blip r:embed="rId3">
            <a:alphaModFix/>
          </a:blip>
          <a:srcRect/>
          <a:stretch/>
        </p:blipFill>
        <p:spPr>
          <a:xfrm>
            <a:off x="7353947" y="-61994"/>
            <a:ext cx="1706212" cy="1433593"/>
          </a:xfrm>
          <a:prstGeom prst="rect">
            <a:avLst/>
          </a:prstGeom>
          <a:noFill/>
          <a:ln>
            <a:noFill/>
          </a:ln>
        </p:spPr>
      </p:pic>
      <p:sp>
        <p:nvSpPr>
          <p:cNvPr id="51" name="Google Shape;51;p3"/>
          <p:cNvSpPr txBox="1"/>
          <p:nvPr/>
        </p:nvSpPr>
        <p:spPr>
          <a:xfrm>
            <a:off x="682281" y="607186"/>
            <a:ext cx="3932237" cy="530225"/>
          </a:xfrm>
          <a:prstGeom prst="rect">
            <a:avLst/>
          </a:prstGeom>
          <a:noFill/>
          <a:ln>
            <a:noFill/>
          </a:ln>
        </p:spPr>
        <p:txBody>
          <a:bodyPr spcFirstLastPara="1" wrap="square" lIns="91425" tIns="91425" rIns="91425" bIns="91425" anchor="ctr" anchorCtr="0">
            <a:normAutofit lnSpcReduction="10000"/>
          </a:bodyPr>
          <a:lstStyle/>
          <a:p>
            <a:pPr marL="0" marR="0" lvl="0" indent="0" algn="l" rtl="0">
              <a:lnSpc>
                <a:spcPct val="100000"/>
              </a:lnSpc>
              <a:spcBef>
                <a:spcPts val="0"/>
              </a:spcBef>
              <a:spcAft>
                <a:spcPts val="0"/>
              </a:spcAft>
              <a:buClr>
                <a:srgbClr val="000000"/>
              </a:buClr>
              <a:buSzPts val="1400"/>
              <a:buFont typeface="Poppins SemiBold"/>
              <a:buNone/>
            </a:pPr>
            <a:r>
              <a:rPr lang="en-US" sz="2500" b="1" i="0" u="none" strike="noStrike" cap="none">
                <a:solidFill>
                  <a:schemeClr val="lt1"/>
                </a:solidFill>
                <a:latin typeface="Poppins"/>
                <a:ea typeface="Poppins"/>
                <a:cs typeface="Poppins"/>
                <a:sym typeface="Poppins"/>
              </a:rPr>
              <a:t>Titleslide </a:t>
            </a:r>
            <a:endParaRPr/>
          </a:p>
        </p:txBody>
      </p:sp>
      <p:sp>
        <p:nvSpPr>
          <p:cNvPr id="52" name="Google Shape;52;p3"/>
          <p:cNvSpPr txBox="1"/>
          <p:nvPr/>
        </p:nvSpPr>
        <p:spPr>
          <a:xfrm>
            <a:off x="682282" y="1443446"/>
            <a:ext cx="3678758" cy="3811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Poppins"/>
                <a:ea typeface="Poppins"/>
                <a:cs typeface="Poppins"/>
                <a:sym typeface="Poppins"/>
              </a:rPr>
              <a:t>Lorem ipsum dolor sit amet, consectetuer adipiscing elit, sed diam nonummy nibh euismod tincidunt ut laoreet dolore magna aliquam erat volutpat. Ut wisi enim ad minim venia, quis nostrud exerci tation ullamcorper suscipit lobortis nisl ut aliquip ex ea commodo consequat. Duis autem vel eum iriure dolor in hendrerit in vulputate velit esse molestie consequat, vel illum dolore eu feugiat nulla facilisis at vero eros et accumsan. Commodo consequat.</a:t>
            </a:r>
            <a:endParaRPr/>
          </a:p>
        </p:txBody>
      </p:sp>
      <p:pic>
        <p:nvPicPr>
          <p:cNvPr id="53" name="Google Shape;53;p3"/>
          <p:cNvPicPr preferRelativeResize="0"/>
          <p:nvPr/>
        </p:nvPicPr>
        <p:blipFill rotWithShape="1">
          <a:blip r:embed="rId4">
            <a:alphaModFix/>
          </a:blip>
          <a:srcRect/>
          <a:stretch/>
        </p:blipFill>
        <p:spPr>
          <a:xfrm rot="-5400000">
            <a:off x="6874024" y="2873472"/>
            <a:ext cx="2105781" cy="2434172"/>
          </a:xfrm>
          <a:prstGeom prst="rect">
            <a:avLst/>
          </a:prstGeom>
          <a:noFill/>
          <a:ln>
            <a:noFill/>
          </a:ln>
        </p:spPr>
      </p:pic>
      <p:pic>
        <p:nvPicPr>
          <p:cNvPr id="54" name="Google Shape;54;p3"/>
          <p:cNvPicPr preferRelativeResize="0"/>
          <p:nvPr/>
        </p:nvPicPr>
        <p:blipFill rotWithShape="1">
          <a:blip r:embed="rId5">
            <a:alphaModFix/>
          </a:blip>
          <a:srcRect/>
          <a:stretch/>
        </p:blipFill>
        <p:spPr>
          <a:xfrm>
            <a:off x="5514917" y="3397064"/>
            <a:ext cx="3629082" cy="1746385"/>
          </a:xfrm>
          <a:prstGeom prst="rect">
            <a:avLst/>
          </a:prstGeom>
          <a:noFill/>
          <a:ln>
            <a:noFill/>
          </a:ln>
        </p:spPr>
      </p:pic>
      <p:pic>
        <p:nvPicPr>
          <p:cNvPr id="55" name="Google Shape;55;p3"/>
          <p:cNvPicPr preferRelativeResize="0"/>
          <p:nvPr/>
        </p:nvPicPr>
        <p:blipFill rotWithShape="1">
          <a:blip r:embed="rId6">
            <a:alphaModFix/>
          </a:blip>
          <a:srcRect/>
          <a:stretch/>
        </p:blipFill>
        <p:spPr>
          <a:xfrm>
            <a:off x="4614518" y="1247422"/>
            <a:ext cx="3504036" cy="190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59"/>
        <p:cNvGrpSpPr/>
        <p:nvPr/>
      </p:nvGrpSpPr>
      <p:grpSpPr>
        <a:xfrm>
          <a:off x="0" y="0"/>
          <a:ext cx="0" cy="0"/>
          <a:chOff x="0" y="0"/>
          <a:chExt cx="0" cy="0"/>
        </a:xfrm>
      </p:grpSpPr>
      <p:sp>
        <p:nvSpPr>
          <p:cNvPr id="60" name="Google Shape;60;p4"/>
          <p:cNvSpPr txBox="1">
            <a:spLocks noGrp="1"/>
          </p:cNvSpPr>
          <p:nvPr>
            <p:ph type="title"/>
          </p:nvPr>
        </p:nvSpPr>
        <p:spPr>
          <a:xfrm>
            <a:off x="311700" y="3153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Font typeface="Poppins SemiBold"/>
              <a:buNone/>
            </a:pPr>
            <a:endParaRPr/>
          </a:p>
        </p:txBody>
      </p:sp>
      <p:sp>
        <p:nvSpPr>
          <p:cNvPr id="61" name="Google Shape;61;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400"/>
              <a:buFont typeface="Poppins"/>
              <a:buNone/>
            </a:pPr>
            <a:endParaRPr/>
          </a:p>
        </p:txBody>
      </p:sp>
      <p:sp>
        <p:nvSpPr>
          <p:cNvPr id="62" name="Google Shape;62;p4"/>
          <p:cNvSpPr/>
          <p:nvPr/>
        </p:nvSpPr>
        <p:spPr>
          <a:xfrm>
            <a:off x="0" y="0"/>
            <a:ext cx="9144000" cy="514355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3" name="Google Shape;63;p4"/>
          <p:cNvPicPr preferRelativeResize="0"/>
          <p:nvPr/>
        </p:nvPicPr>
        <p:blipFill rotWithShape="1">
          <a:blip r:embed="rId3">
            <a:alphaModFix/>
          </a:blip>
          <a:srcRect/>
          <a:stretch/>
        </p:blipFill>
        <p:spPr>
          <a:xfrm>
            <a:off x="7353947" y="-61994"/>
            <a:ext cx="1706212" cy="1433593"/>
          </a:xfrm>
          <a:prstGeom prst="rect">
            <a:avLst/>
          </a:prstGeom>
          <a:noFill/>
          <a:ln>
            <a:noFill/>
          </a:ln>
        </p:spPr>
      </p:pic>
      <p:pic>
        <p:nvPicPr>
          <p:cNvPr id="64" name="Google Shape;64;p4"/>
          <p:cNvPicPr preferRelativeResize="0"/>
          <p:nvPr/>
        </p:nvPicPr>
        <p:blipFill rotWithShape="1">
          <a:blip r:embed="rId4">
            <a:alphaModFix/>
          </a:blip>
          <a:srcRect/>
          <a:stretch/>
        </p:blipFill>
        <p:spPr>
          <a:xfrm>
            <a:off x="197592" y="315325"/>
            <a:ext cx="4083979" cy="4316280"/>
          </a:xfrm>
          <a:prstGeom prst="rect">
            <a:avLst/>
          </a:prstGeom>
          <a:noFill/>
          <a:ln>
            <a:noFill/>
          </a:ln>
        </p:spPr>
      </p:pic>
      <p:sp>
        <p:nvSpPr>
          <p:cNvPr id="65" name="Google Shape;65;p4"/>
          <p:cNvSpPr txBox="1"/>
          <p:nvPr/>
        </p:nvSpPr>
        <p:spPr>
          <a:xfrm>
            <a:off x="4167463" y="1262060"/>
            <a:ext cx="3932237" cy="530225"/>
          </a:xfrm>
          <a:prstGeom prst="rect">
            <a:avLst/>
          </a:prstGeom>
          <a:noFill/>
          <a:ln>
            <a:noFill/>
          </a:ln>
        </p:spPr>
        <p:txBody>
          <a:bodyPr spcFirstLastPara="1" wrap="square" lIns="91425" tIns="91425" rIns="91425" bIns="91425" anchor="ctr" anchorCtr="0">
            <a:normAutofit lnSpcReduction="10000"/>
          </a:bodyPr>
          <a:lstStyle/>
          <a:p>
            <a:pPr marL="0" marR="0" lvl="0" indent="0" algn="l" rtl="0">
              <a:lnSpc>
                <a:spcPct val="100000"/>
              </a:lnSpc>
              <a:spcBef>
                <a:spcPts val="0"/>
              </a:spcBef>
              <a:spcAft>
                <a:spcPts val="0"/>
              </a:spcAft>
              <a:buClr>
                <a:srgbClr val="000000"/>
              </a:buClr>
              <a:buSzPts val="1400"/>
              <a:buFont typeface="Poppins SemiBold"/>
              <a:buNone/>
            </a:pPr>
            <a:r>
              <a:rPr lang="en-US" sz="2500" b="1" i="0" u="none" strike="noStrike" cap="none">
                <a:solidFill>
                  <a:schemeClr val="lt1"/>
                </a:solidFill>
                <a:latin typeface="Poppins"/>
                <a:ea typeface="Poppins"/>
                <a:cs typeface="Poppins"/>
                <a:sym typeface="Poppins"/>
              </a:rPr>
              <a:t>Title slide </a:t>
            </a:r>
            <a:endParaRPr/>
          </a:p>
        </p:txBody>
      </p:sp>
      <p:sp>
        <p:nvSpPr>
          <p:cNvPr id="66" name="Google Shape;66;p4"/>
          <p:cNvSpPr txBox="1"/>
          <p:nvPr/>
        </p:nvSpPr>
        <p:spPr>
          <a:xfrm>
            <a:off x="4167464" y="2098320"/>
            <a:ext cx="3678758" cy="3811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Poppins"/>
                <a:ea typeface="Poppins"/>
                <a:cs typeface="Poppins"/>
                <a:sym typeface="Poppins"/>
              </a:rPr>
              <a:t>Lorem ipsum dolor sit amet, consectetuer adipiscing elit, sed diam nonummy nibh euismod tincidunt ut laoreet dolore magna aliquam erat volutpat. Ut wisi enim ad minim venia, quis nostrud exerci tation ullamcorper suscipit lobortis nisl ut.</a:t>
            </a:r>
            <a:endParaRPr sz="1400" b="0" i="0" u="none" strike="noStrike" cap="none">
              <a:solidFill>
                <a:schemeClr val="lt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5"/>
          <p:cNvSpPr txBox="1">
            <a:spLocks noGrp="1"/>
          </p:cNvSpPr>
          <p:nvPr>
            <p:ph type="ctrTitle"/>
          </p:nvPr>
        </p:nvSpPr>
        <p:spPr>
          <a:xfrm>
            <a:off x="688225" y="1004450"/>
            <a:ext cx="5378400" cy="1979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300"/>
              <a:buFont typeface="Poppins"/>
              <a:buNone/>
            </a:pPr>
            <a:endParaRPr/>
          </a:p>
        </p:txBody>
      </p:sp>
      <p:sp>
        <p:nvSpPr>
          <p:cNvPr id="72" name="Google Shape;72;p5"/>
          <p:cNvSpPr txBox="1">
            <a:spLocks noGrp="1"/>
          </p:cNvSpPr>
          <p:nvPr>
            <p:ph type="subTitle" idx="1"/>
          </p:nvPr>
        </p:nvSpPr>
        <p:spPr>
          <a:xfrm>
            <a:off x="769275" y="3286950"/>
            <a:ext cx="5593500" cy="792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Font typeface="Poppins"/>
              <a:buNone/>
            </a:pPr>
            <a:endParaRPr/>
          </a:p>
        </p:txBody>
      </p:sp>
      <p:sp>
        <p:nvSpPr>
          <p:cNvPr id="73" name="Google Shape;73;p5"/>
          <p:cNvSpPr/>
          <p:nvPr/>
        </p:nvSpPr>
        <p:spPr>
          <a:xfrm>
            <a:off x="0" y="0"/>
            <a:ext cx="9144000" cy="5143550"/>
          </a:xfrm>
          <a:prstGeom prst="rect">
            <a:avLst/>
          </a:prstGeom>
          <a:solidFill>
            <a:srgbClr val="ED99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4" name="Google Shape;74;p5"/>
          <p:cNvPicPr preferRelativeResize="0"/>
          <p:nvPr/>
        </p:nvPicPr>
        <p:blipFill rotWithShape="1">
          <a:blip r:embed="rId3">
            <a:alphaModFix/>
          </a:blip>
          <a:srcRect/>
          <a:stretch/>
        </p:blipFill>
        <p:spPr>
          <a:xfrm>
            <a:off x="7353947" y="-61994"/>
            <a:ext cx="1706212" cy="1433593"/>
          </a:xfrm>
          <a:prstGeom prst="rect">
            <a:avLst/>
          </a:prstGeom>
          <a:noFill/>
          <a:ln>
            <a:noFill/>
          </a:ln>
        </p:spPr>
      </p:pic>
      <p:pic>
        <p:nvPicPr>
          <p:cNvPr id="75" name="Google Shape;75;p5"/>
          <p:cNvPicPr preferRelativeResize="0"/>
          <p:nvPr/>
        </p:nvPicPr>
        <p:blipFill rotWithShape="1">
          <a:blip r:embed="rId4">
            <a:alphaModFix/>
          </a:blip>
          <a:srcRect/>
          <a:stretch/>
        </p:blipFill>
        <p:spPr>
          <a:xfrm>
            <a:off x="5383793" y="0"/>
            <a:ext cx="3764446" cy="5143500"/>
          </a:xfrm>
          <a:prstGeom prst="rect">
            <a:avLst/>
          </a:prstGeom>
          <a:noFill/>
          <a:ln>
            <a:noFill/>
          </a:ln>
        </p:spPr>
      </p:pic>
      <p:pic>
        <p:nvPicPr>
          <p:cNvPr id="76" name="Google Shape;76;p5"/>
          <p:cNvPicPr preferRelativeResize="0"/>
          <p:nvPr/>
        </p:nvPicPr>
        <p:blipFill rotWithShape="1">
          <a:blip r:embed="rId5">
            <a:alphaModFix/>
          </a:blip>
          <a:srcRect/>
          <a:stretch/>
        </p:blipFill>
        <p:spPr>
          <a:xfrm>
            <a:off x="-92989" y="855892"/>
            <a:ext cx="5613400" cy="4343400"/>
          </a:xfrm>
          <a:prstGeom prst="rect">
            <a:avLst/>
          </a:prstGeom>
          <a:noFill/>
          <a:ln>
            <a:noFill/>
          </a:ln>
        </p:spPr>
      </p:pic>
      <p:sp>
        <p:nvSpPr>
          <p:cNvPr id="77" name="Google Shape;77;p5"/>
          <p:cNvSpPr txBox="1"/>
          <p:nvPr/>
        </p:nvSpPr>
        <p:spPr>
          <a:xfrm>
            <a:off x="682281" y="607186"/>
            <a:ext cx="3932237" cy="530225"/>
          </a:xfrm>
          <a:prstGeom prst="rect">
            <a:avLst/>
          </a:prstGeom>
          <a:noFill/>
          <a:ln>
            <a:noFill/>
          </a:ln>
        </p:spPr>
        <p:txBody>
          <a:bodyPr spcFirstLastPara="1" wrap="square" lIns="91425" tIns="91425" rIns="91425" bIns="91425" anchor="ctr" anchorCtr="0">
            <a:normAutofit lnSpcReduction="10000"/>
          </a:bodyPr>
          <a:lstStyle/>
          <a:p>
            <a:pPr marL="0" marR="0" lvl="0" indent="0" algn="l" rtl="0">
              <a:lnSpc>
                <a:spcPct val="100000"/>
              </a:lnSpc>
              <a:spcBef>
                <a:spcPts val="0"/>
              </a:spcBef>
              <a:spcAft>
                <a:spcPts val="0"/>
              </a:spcAft>
              <a:buClr>
                <a:srgbClr val="000000"/>
              </a:buClr>
              <a:buSzPts val="1400"/>
              <a:buFont typeface="Poppins SemiBold"/>
              <a:buNone/>
            </a:pPr>
            <a:r>
              <a:rPr lang="en-US" sz="2500" b="1" i="0" u="none" strike="noStrike" cap="none">
                <a:solidFill>
                  <a:schemeClr val="lt1"/>
                </a:solidFill>
                <a:latin typeface="Poppins"/>
                <a:ea typeface="Poppins"/>
                <a:cs typeface="Poppins"/>
                <a:sym typeface="Poppins"/>
              </a:rPr>
              <a:t>Short text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6"/>
          <p:cNvSpPr/>
          <p:nvPr/>
        </p:nvSpPr>
        <p:spPr>
          <a:xfrm>
            <a:off x="0" y="0"/>
            <a:ext cx="9144000" cy="514355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3" name="Google Shape;83;p6"/>
          <p:cNvPicPr preferRelativeResize="0"/>
          <p:nvPr/>
        </p:nvPicPr>
        <p:blipFill rotWithShape="1">
          <a:blip r:embed="rId3">
            <a:alphaModFix/>
          </a:blip>
          <a:srcRect/>
          <a:stretch/>
        </p:blipFill>
        <p:spPr>
          <a:xfrm>
            <a:off x="2076775" y="790414"/>
            <a:ext cx="4611538" cy="2988571"/>
          </a:xfrm>
          <a:prstGeom prst="rect">
            <a:avLst/>
          </a:prstGeom>
          <a:noFill/>
          <a:ln>
            <a:noFill/>
          </a:ln>
        </p:spPr>
      </p:pic>
      <p:pic>
        <p:nvPicPr>
          <p:cNvPr id="84" name="Google Shape;84;p6"/>
          <p:cNvPicPr preferRelativeResize="0"/>
          <p:nvPr/>
        </p:nvPicPr>
        <p:blipFill rotWithShape="1">
          <a:blip r:embed="rId4">
            <a:alphaModFix/>
          </a:blip>
          <a:srcRect/>
          <a:stretch/>
        </p:blipFill>
        <p:spPr>
          <a:xfrm>
            <a:off x="7353947" y="-61994"/>
            <a:ext cx="1706213" cy="1433592"/>
          </a:xfrm>
          <a:prstGeom prst="rect">
            <a:avLst/>
          </a:prstGeom>
          <a:noFill/>
          <a:ln>
            <a:noFill/>
          </a:ln>
        </p:spPr>
      </p:pic>
      <p:sp>
        <p:nvSpPr>
          <p:cNvPr id="85" name="Google Shape;85;p6"/>
          <p:cNvSpPr txBox="1"/>
          <p:nvPr/>
        </p:nvSpPr>
        <p:spPr>
          <a:xfrm>
            <a:off x="686257" y="4004114"/>
            <a:ext cx="3932237" cy="530225"/>
          </a:xfrm>
          <a:prstGeom prst="rect">
            <a:avLst/>
          </a:prstGeom>
          <a:noFill/>
          <a:ln>
            <a:noFill/>
          </a:ln>
        </p:spPr>
        <p:txBody>
          <a:bodyPr spcFirstLastPara="1" wrap="square" lIns="91425" tIns="91425" rIns="91425" bIns="91425" anchor="ctr" anchorCtr="0">
            <a:normAutofit lnSpcReduction="10000"/>
          </a:bodyPr>
          <a:lstStyle/>
          <a:p>
            <a:pPr marL="0" marR="0" lvl="0" indent="0" algn="l" rtl="0">
              <a:lnSpc>
                <a:spcPct val="100000"/>
              </a:lnSpc>
              <a:spcBef>
                <a:spcPts val="0"/>
              </a:spcBef>
              <a:spcAft>
                <a:spcPts val="0"/>
              </a:spcAft>
              <a:buClr>
                <a:srgbClr val="000000"/>
              </a:buClr>
              <a:buSzPts val="1400"/>
              <a:buFont typeface="Poppins SemiBold"/>
              <a:buNone/>
            </a:pPr>
            <a:r>
              <a:rPr lang="en-US" sz="2500" b="1" i="0" u="none" strike="noStrike" cap="none">
                <a:solidFill>
                  <a:schemeClr val="lt1"/>
                </a:solidFill>
                <a:latin typeface="Poppins"/>
                <a:ea typeface="Poppins"/>
                <a:cs typeface="Poppins"/>
                <a:sym typeface="Poppins"/>
              </a:rPr>
              <a:t>Text here</a:t>
            </a:r>
            <a:endParaRPr/>
          </a:p>
        </p:txBody>
      </p:sp>
      <p:sp>
        <p:nvSpPr>
          <p:cNvPr id="86" name="Google Shape;86;p6"/>
          <p:cNvSpPr txBox="1"/>
          <p:nvPr/>
        </p:nvSpPr>
        <p:spPr>
          <a:xfrm>
            <a:off x="2605881" y="4146435"/>
            <a:ext cx="4232617" cy="12260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Poppins"/>
                <a:ea typeface="Poppins"/>
                <a:cs typeface="Poppins"/>
                <a:sym typeface="Poppins"/>
              </a:rPr>
              <a:t>Lorem ipsum dolor sit amet, consectetuer adipiscing elit, sed diam nonummy nibh euismod tincidunt ut.</a:t>
            </a:r>
            <a:endParaRPr sz="1400" b="0" i="0" u="none" strike="noStrike" cap="none">
              <a:solidFill>
                <a:schemeClr val="lt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7"/>
          <p:cNvSpPr/>
          <p:nvPr/>
        </p:nvSpPr>
        <p:spPr>
          <a:xfrm>
            <a:off x="0" y="0"/>
            <a:ext cx="9144000" cy="5143550"/>
          </a:xfrm>
          <a:prstGeom prst="rect">
            <a:avLst/>
          </a:prstGeom>
          <a:solidFill>
            <a:srgbClr val="00A7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2" name="Google Shape;92;p7"/>
          <p:cNvPicPr preferRelativeResize="0"/>
          <p:nvPr/>
        </p:nvPicPr>
        <p:blipFill rotWithShape="1">
          <a:blip r:embed="rId3">
            <a:alphaModFix/>
          </a:blip>
          <a:srcRect/>
          <a:stretch/>
        </p:blipFill>
        <p:spPr>
          <a:xfrm>
            <a:off x="7353947" y="-61994"/>
            <a:ext cx="1706212" cy="1433593"/>
          </a:xfrm>
          <a:prstGeom prst="rect">
            <a:avLst/>
          </a:prstGeom>
          <a:noFill/>
          <a:ln>
            <a:noFill/>
          </a:ln>
        </p:spPr>
      </p:pic>
      <p:pic>
        <p:nvPicPr>
          <p:cNvPr id="93" name="Google Shape;93;p7"/>
          <p:cNvPicPr preferRelativeResize="0"/>
          <p:nvPr/>
        </p:nvPicPr>
        <p:blipFill rotWithShape="1">
          <a:blip r:embed="rId4">
            <a:alphaModFix/>
          </a:blip>
          <a:srcRect/>
          <a:stretch/>
        </p:blipFill>
        <p:spPr>
          <a:xfrm>
            <a:off x="148276" y="62044"/>
            <a:ext cx="4291641" cy="5143501"/>
          </a:xfrm>
          <a:prstGeom prst="rect">
            <a:avLst/>
          </a:prstGeom>
          <a:noFill/>
          <a:ln>
            <a:noFill/>
          </a:ln>
        </p:spPr>
      </p:pic>
      <p:pic>
        <p:nvPicPr>
          <p:cNvPr id="94" name="Google Shape;94;p7"/>
          <p:cNvPicPr preferRelativeResize="0"/>
          <p:nvPr/>
        </p:nvPicPr>
        <p:blipFill rotWithShape="1">
          <a:blip r:embed="rId5">
            <a:alphaModFix/>
          </a:blip>
          <a:srcRect/>
          <a:stretch/>
        </p:blipFill>
        <p:spPr>
          <a:xfrm>
            <a:off x="4439918" y="588936"/>
            <a:ext cx="3800244" cy="4554565"/>
          </a:xfrm>
          <a:prstGeom prst="rect">
            <a:avLst/>
          </a:prstGeom>
          <a:noFill/>
          <a:ln>
            <a:noFill/>
          </a:ln>
        </p:spPr>
      </p:pic>
      <p:pic>
        <p:nvPicPr>
          <p:cNvPr id="95" name="Google Shape;95;p7"/>
          <p:cNvPicPr preferRelativeResize="0"/>
          <p:nvPr/>
        </p:nvPicPr>
        <p:blipFill rotWithShape="1">
          <a:blip r:embed="rId6">
            <a:alphaModFix/>
          </a:blip>
          <a:srcRect/>
          <a:stretch/>
        </p:blipFill>
        <p:spPr>
          <a:xfrm>
            <a:off x="2162708" y="0"/>
            <a:ext cx="4291641"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8"/>
          <p:cNvSpPr/>
          <p:nvPr/>
        </p:nvSpPr>
        <p:spPr>
          <a:xfrm>
            <a:off x="0" y="0"/>
            <a:ext cx="9144000" cy="5143550"/>
          </a:xfrm>
          <a:prstGeom prst="rect">
            <a:avLst/>
          </a:prstGeom>
          <a:solidFill>
            <a:srgbClr val="ED99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1" name="Google Shape;101;p8"/>
          <p:cNvPicPr preferRelativeResize="0"/>
          <p:nvPr/>
        </p:nvPicPr>
        <p:blipFill rotWithShape="1">
          <a:blip r:embed="rId3">
            <a:alphaModFix/>
          </a:blip>
          <a:srcRect/>
          <a:stretch/>
        </p:blipFill>
        <p:spPr>
          <a:xfrm>
            <a:off x="2457450" y="513999"/>
            <a:ext cx="3664380" cy="4115551"/>
          </a:xfrm>
          <a:prstGeom prst="rect">
            <a:avLst/>
          </a:prstGeom>
          <a:noFill/>
          <a:ln>
            <a:noFill/>
          </a:ln>
        </p:spPr>
      </p:pic>
      <p:pic>
        <p:nvPicPr>
          <p:cNvPr id="102" name="Google Shape;102;p8"/>
          <p:cNvPicPr preferRelativeResize="0"/>
          <p:nvPr/>
        </p:nvPicPr>
        <p:blipFill rotWithShape="1">
          <a:blip r:embed="rId4">
            <a:alphaModFix/>
          </a:blip>
          <a:srcRect/>
          <a:stretch/>
        </p:blipFill>
        <p:spPr>
          <a:xfrm>
            <a:off x="7353947" y="-61994"/>
            <a:ext cx="1706212" cy="1433593"/>
          </a:xfrm>
          <a:prstGeom prst="rect">
            <a:avLst/>
          </a:prstGeom>
          <a:noFill/>
          <a:ln>
            <a:noFill/>
          </a:ln>
        </p:spPr>
      </p:pic>
      <p:pic>
        <p:nvPicPr>
          <p:cNvPr id="103" name="Google Shape;103;p8"/>
          <p:cNvPicPr preferRelativeResize="0"/>
          <p:nvPr/>
        </p:nvPicPr>
        <p:blipFill rotWithShape="1">
          <a:blip r:embed="rId5">
            <a:alphaModFix/>
          </a:blip>
          <a:srcRect/>
          <a:stretch/>
        </p:blipFill>
        <p:spPr>
          <a:xfrm flipH="1">
            <a:off x="-1" y="3925773"/>
            <a:ext cx="3301139" cy="1217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9"/>
          <p:cNvSpPr txBox="1">
            <a:spLocks noGrp="1"/>
          </p:cNvSpPr>
          <p:nvPr>
            <p:ph type="body" idx="1"/>
          </p:nvPr>
        </p:nvSpPr>
        <p:spPr>
          <a:xfrm>
            <a:off x="547650" y="3752750"/>
            <a:ext cx="7429500" cy="1390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400"/>
              <a:buFont typeface="Poppins"/>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Words>
  <Application>Microsoft Office PowerPoint</Application>
  <PresentationFormat>Diavoorstelling (16:9)</PresentationFormat>
  <Paragraphs>9</Paragraphs>
  <Slides>10</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Poppins</vt:lpstr>
      <vt:lpstr>Poppins Medium</vt:lpstr>
      <vt:lpstr>Poppins SemiBold</vt:lpstr>
      <vt:lpstr>Simple Light</vt:lpstr>
      <vt:lpstr>PowerPoint-presentatie</vt:lpstr>
      <vt:lpstr>PowerPoint-presentatie</vt:lpstr>
      <vt:lpstr>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Groothuis, Anniek</dc:creator>
  <cp:lastModifiedBy>Groothuis, Anniek</cp:lastModifiedBy>
  <cp:revision>1</cp:revision>
  <dcterms:modified xsi:type="dcterms:W3CDTF">2026-02-28T12:57:09Z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0x010100EA5A9AF72269F0489D8424E4D8037E4E</vt:lpwstr>
  </property>
  <property fmtid="{D5CDD505-2E9C-101B-9397-08002B2CF9AE}" pid="3" name="MediaServiceImageTags">
    <vt:lpwstr/>
  </property>
</Properties>
</file>